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0B72AD-1882-46FC-AE56-CF855AB374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239D9D-23E1-4E81-A0E7-82D19E7B3B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7F161-C70D-4FBF-B3B5-F97515A31A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9D4F9-7A92-4DD8-8FA9-2DEE5978B45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4A7B8-FA97-459C-9DD8-D597E4849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E3C58E-C539-404C-A7F6-8F46B3FF4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3FF1D-14C3-41BD-A357-5E53B7389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14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E57DE-58B0-47DC-978D-826D83887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D897B6-AD9B-4B5D-9977-F6F274CA58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B6DCD0-186B-4666-891B-D43E8F6D6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9D4F9-7A92-4DD8-8FA9-2DEE5978B45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E286A-B03E-4028-B24A-127626D21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40860A-1413-42ED-80ED-4E56D90D1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3FF1D-14C3-41BD-A357-5E53B7389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530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50515B-991C-42DC-96AE-5DECC46208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8B027B-2741-443E-B29A-ABC67E4A10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F9AA98-6F34-444C-8EB0-BF64B7571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9D4F9-7A92-4DD8-8FA9-2DEE5978B45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7FD5DF-4177-43E2-B666-1079531F0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15F19C-C13A-4C4C-91D0-D103F3F6C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3FF1D-14C3-41BD-A357-5E53B7389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62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7F028-A198-46DE-80B3-C75E3BBA2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25A2E3-0C00-4928-A6F8-3E62E8306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2088B2-B9A5-4CAD-95AB-FE3BE59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9D4F9-7A92-4DD8-8FA9-2DEE5978B45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5CB272-7C22-44A6-BF68-7AD759BF8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6E63E4-7AC5-4CBB-B1EB-D6C622FEA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3FF1D-14C3-41BD-A357-5E53B7389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053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26880-0204-4326-8B11-1F02ACF35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092175-945F-4663-94C8-7500FB1D2D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52D38B-C03A-4FC7-9C7D-D1E33EBB3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9D4F9-7A92-4DD8-8FA9-2DEE5978B45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F06CE7-4389-49BC-97AF-1AE02DE1E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83003-83D0-4E24-AC5B-28E95EB60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3FF1D-14C3-41BD-A357-5E53B7389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953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C1DA8-11B1-48E3-AC8E-FC2C6E64E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E81C2-69F6-4E98-BCD1-EB5DA32637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945F4-AAF2-4F5C-9FE5-F59841AC01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09B9A8-9757-465A-9486-413578D3E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9D4F9-7A92-4DD8-8FA9-2DEE5978B45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FFD948-9087-44B5-A8FC-D7C21EBE4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8D74EE-55D0-4558-B537-74089D53D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3FF1D-14C3-41BD-A357-5E53B7389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419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1CB8D-F238-4BA4-9572-93D575FDB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C0E943-6F08-4A63-B8F9-CB3C77F4E9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0D036F-BC47-4DA0-8862-95CC13B84A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AD796C-D986-49C4-9D32-3290413BFE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CBB952-7FA1-421E-B33F-07BCB8E5B6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6CEEA6-158F-4C0C-9474-67AE9BDF2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9D4F9-7A92-4DD8-8FA9-2DEE5978B45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5B8D09-8B11-4110-9D6C-C2AFE7923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D02340-C1D0-4F44-BD54-001FFAC8E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3FF1D-14C3-41BD-A357-5E53B7389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038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A57CE-60E0-4768-8DCE-2E285AC41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B2A6B2-43B3-4B39-8A73-35BF1878C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9D4F9-7A92-4DD8-8FA9-2DEE5978B45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950454-D450-465A-95BE-A69CEF6D1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1E3857-351B-4C54-8DA1-3C5D04456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3FF1D-14C3-41BD-A357-5E53B7389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342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C88AF4-9125-4025-A7EB-633538ED6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9D4F9-7A92-4DD8-8FA9-2DEE5978B45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FA25CE-F4BA-492C-BF59-6CC817E05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869224-B196-438B-9D15-82EC280E3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3FF1D-14C3-41BD-A357-5E53B7389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308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25BFE-9711-4CD5-AA2D-772C306AD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BE104-064A-4D94-976B-BEE7AF8E25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605A0B-5541-413C-A664-293110A43A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81B320-9AED-49A1-9D33-CEB9F0773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9D4F9-7A92-4DD8-8FA9-2DEE5978B45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3B4443-851E-4970-AE14-BD911D9BD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46D695-DF5F-4DDB-AB6A-648435D9D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3FF1D-14C3-41BD-A357-5E53B7389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080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A62CA-0030-4E67-9ECD-F02B8B0E3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E3F855-3796-4A63-8AE4-2EF83868C3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ED5A21-D59B-4EA7-89E5-F99096AD51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C1AB84-9854-4A88-85F8-00CBAF760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69D4F9-7A92-4DD8-8FA9-2DEE5978B45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B12B2F-589A-4A5A-A5D6-56BAF2D9E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A0907C-DE28-49A7-980C-95C7DD10E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3FF1D-14C3-41BD-A357-5E53B7389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448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D204D5B-73F7-43FA-9BD3-3AC505756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54221E-472A-4E25-B44C-E789D92E55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85307-6F48-4D74-8825-78EB0AB18F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69D4F9-7A92-4DD8-8FA9-2DEE5978B455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D01F6-8D3E-4CDF-9F71-70B3FE0843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4AAD29-3161-474C-AD72-15D7641C6F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43FF1D-14C3-41BD-A357-5E53B73890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605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9D17DE-1C6E-4B71-9F60-873ECF59A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 lIns="914400" rIns="914400">
            <a:normAutofit/>
          </a:bodyPr>
          <a:lstStyle/>
          <a:p>
            <a:pPr algn="ctr"/>
            <a:r>
              <a:rPr lang="en-US" sz="4800" dirty="0">
                <a:solidFill>
                  <a:srgbClr val="DD0330"/>
                </a:solidFill>
              </a:rPr>
              <a:t>Refactoring Creating a Rich Model</a:t>
            </a:r>
          </a:p>
        </p:txBody>
      </p:sp>
    </p:spTree>
    <p:extLst>
      <p:ext uri="{BB962C8B-B14F-4D97-AF65-F5344CB8AC3E}">
        <p14:creationId xmlns:p14="http://schemas.microsoft.com/office/powerpoint/2010/main" val="1437677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088B038-D595-4126-94A2-06442481A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889D0E9-33C8-4D21-AF81-B0BB47855A72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0676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634C7D-14E0-47E5-BC93-BCE9EA7763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4F3A7ED-9F36-47E4-BEF9-20CADA705334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181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0C2364-E85F-438D-96FD-D74CDDDF05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702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7CFEC79-1E22-4BDF-992E-7F1C0EE75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27B83B7-C140-4639-8498-D1353BC8B593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5486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A0E13C7-EC2B-4C3C-A0BA-5D87A97C2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62E53A2-03C4-42DC-84E8-78D5571F4A7E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A2AE81-DFD0-4EAA-AB3C-9BE5E1B1A2FD}"/>
              </a:ext>
            </a:extLst>
          </p:cNvPr>
          <p:cNvSpPr txBox="1"/>
          <p:nvPr/>
        </p:nvSpPr>
        <p:spPr>
          <a:xfrm>
            <a:off x="1987827" y="4333461"/>
            <a:ext cx="901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Cut this</a:t>
            </a:r>
          </a:p>
        </p:txBody>
      </p:sp>
    </p:spTree>
    <p:extLst>
      <p:ext uri="{BB962C8B-B14F-4D97-AF65-F5344CB8AC3E}">
        <p14:creationId xmlns:p14="http://schemas.microsoft.com/office/powerpoint/2010/main" val="315954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89EF0F6-D868-4F0F-946B-C7F7E5546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B4C851C-2ABC-46E1-87F1-7028A6DE6386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457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259F138-3C89-49F7-A2C0-970E308F1E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0D089E5-B8A5-4DE4-9D28-E8CE9232AF93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809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AB6689B-7F4D-4852-AD08-3CE39984C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B8F041-766C-457C-AA2E-13D8542A183A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943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AF673D-ECA9-4E30-8D1B-38BAFA774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FBF8C83-CBFA-4484-912B-7ACE3492B213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163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864DFE-FB92-4D50-9B5E-4AF582488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4046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1524F07-D572-432B-A069-E62CD59CDA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1031FCD-C588-4455-9AC2-2A5A4B08AF0B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383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7</Words>
  <Application>Microsoft Office PowerPoint</Application>
  <PresentationFormat>Widescreen</PresentationFormat>
  <Paragraphs>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Refactoring Creating a Rich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Refactoring Creating a Rich Model</dc:title>
  <dc:creator>Lucid Unity</dc:creator>
  <cp:lastModifiedBy>Lucid Unity</cp:lastModifiedBy>
  <cp:revision>11</cp:revision>
  <dcterms:created xsi:type="dcterms:W3CDTF">2019-01-16T16:19:53Z</dcterms:created>
  <dcterms:modified xsi:type="dcterms:W3CDTF">2019-01-16T16:32:09Z</dcterms:modified>
</cp:coreProperties>
</file>

<file path=docProps/thumbnail.jpeg>
</file>